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66" r:id="rId5"/>
    <p:sldId id="280" r:id="rId6"/>
    <p:sldId id="265" r:id="rId7"/>
    <p:sldId id="270" r:id="rId8"/>
    <p:sldId id="264" r:id="rId9"/>
    <p:sldId id="268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2"/>
    <p:restoredTop sz="90833"/>
  </p:normalViewPr>
  <p:slideViewPr>
    <p:cSldViewPr snapToGrid="0" snapToObjects="1">
      <p:cViewPr varScale="1">
        <p:scale>
          <a:sx n="99" d="100"/>
          <a:sy n="99" d="100"/>
        </p:scale>
        <p:origin x="1632" y="168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ECTO can be viewed and edited in Protégé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208444"/>
            <a:ext cx="1385406" cy="692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8724" y="648866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https://protege.stanford.edu/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57" y="1109591"/>
            <a:ext cx="6690885" cy="51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4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How do we capture the complexity of the ontology logic in a spreadsheet?</a:t>
            </a:r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4" name="Shape 284"/>
          <p:cNvSpPr/>
          <p:nvPr/>
        </p:nvSpPr>
        <p:spPr>
          <a:xfrm>
            <a:off x="542635" y="1416985"/>
            <a:ext cx="184939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43900"/>
                </a:solidFill>
              </a:defRPr>
            </a:lvl1pPr>
          </a:lstStyle>
          <a:p>
            <a:r>
              <a:t>THE SOLUTION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102814" y="1617040"/>
            <a:ext cx="439822" cy="7046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7407" y="2048845"/>
            <a:ext cx="879641" cy="1"/>
          </a:xfrm>
          <a:prstGeom prst="line">
            <a:avLst/>
          </a:prstGeom>
          <a:ln w="25400">
            <a:solidFill>
              <a:srgbClr val="C43900"/>
            </a:solidFill>
            <a:prstDash val="sysDot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Shape 287"/>
          <p:cNvSpPr/>
          <p:nvPr/>
        </p:nvSpPr>
        <p:spPr>
          <a:xfrm flipV="1">
            <a:off x="116462" y="1617041"/>
            <a:ext cx="1" cy="445450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grpSp>
        <p:nvGrpSpPr>
          <p:cNvPr id="27" name="Group 376"/>
          <p:cNvGrpSpPr/>
          <p:nvPr/>
        </p:nvGrpSpPr>
        <p:grpSpPr>
          <a:xfrm>
            <a:off x="6678696" y="1779896"/>
            <a:ext cx="1947713" cy="646329"/>
            <a:chOff x="0" y="-138918"/>
            <a:chExt cx="1296538" cy="646327"/>
          </a:xfrm>
        </p:grpSpPr>
        <p:sp>
          <p:nvSpPr>
            <p:cNvPr id="28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4012</TotalTime>
  <Words>593</Words>
  <Application>Microsoft Macintosh PowerPoint</Application>
  <PresentationFormat>On-screen Show (4:3)</PresentationFormat>
  <Paragraphs>131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ECTO can be viewed and edited in Protégé </vt:lpstr>
      <vt:lpstr>How do we capture the complexity of the ontology logic in a spreadsheet?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55</cp:revision>
  <dcterms:modified xsi:type="dcterms:W3CDTF">2018-05-03T19:35:09Z</dcterms:modified>
</cp:coreProperties>
</file>